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-566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2930" y="461727"/>
            <a:ext cx="9144000" cy="104742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§8.4 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空间直线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10401" y="2063502"/>
            <a:ext cx="6030686" cy="2236895"/>
          </a:xfrm>
        </p:spPr>
        <p:txBody>
          <a:bodyPr>
            <a:noAutofit/>
          </a:bodyPr>
          <a:lstStyle/>
          <a:p>
            <a:pPr algn="l"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8.4.1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空间直线的方程</a:t>
            </a:r>
            <a:endParaRPr lang="en-US" altLang="zh-CN" sz="4000" b="1" dirty="0" smtClean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8.4.2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两直线的夹角</a:t>
            </a:r>
            <a:endParaRPr lang="en-US" altLang="zh-CN" sz="4000" b="1" dirty="0" smtClean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ts val="4500"/>
              </a:lnSpc>
            </a:pPr>
            <a:r>
              <a:rPr lang="en-US" altLang="zh-CN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8.4.3  </a:t>
            </a:r>
            <a:r>
              <a:rPr lang="zh-CN" altLang="en-US" sz="4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平面束方程</a:t>
            </a:r>
            <a:endParaRPr lang="zh-CN" altLang="en-US" sz="4000" b="1" dirty="0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95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46"/>
          <a:stretch/>
        </p:blipFill>
        <p:spPr bwMode="auto">
          <a:xfrm>
            <a:off x="686774" y="186413"/>
            <a:ext cx="6637338" cy="93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1" b="54288"/>
          <a:stretch/>
        </p:blipFill>
        <p:spPr bwMode="auto">
          <a:xfrm>
            <a:off x="686774" y="1204110"/>
            <a:ext cx="6637338" cy="9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9" r="20940" b="5986"/>
          <a:stretch/>
        </p:blipFill>
        <p:spPr bwMode="auto">
          <a:xfrm>
            <a:off x="976006" y="2190936"/>
            <a:ext cx="5243726" cy="204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r="31117" b="29628"/>
          <a:stretch/>
        </p:blipFill>
        <p:spPr bwMode="auto">
          <a:xfrm>
            <a:off x="1687588" y="4163934"/>
            <a:ext cx="2571184" cy="471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93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16161" b="73112"/>
          <a:stretch/>
        </p:blipFill>
        <p:spPr bwMode="auto">
          <a:xfrm>
            <a:off x="226336" y="860081"/>
            <a:ext cx="6826845" cy="49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95816" y="135802"/>
            <a:ext cx="4965071" cy="62468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定义</a:t>
            </a:r>
            <a:r>
              <a:rPr lang="en-US" altLang="zh-CN" dirty="0" smtClean="0"/>
              <a:t>8.4.3  </a:t>
            </a:r>
            <a:r>
              <a:rPr lang="zh-CN" altLang="en-US" dirty="0" smtClean="0"/>
              <a:t>直线与平面的夹角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12773" r="53901" b="76519"/>
          <a:stretch/>
        </p:blipFill>
        <p:spPr bwMode="auto">
          <a:xfrm>
            <a:off x="226336" y="1457609"/>
            <a:ext cx="2987645" cy="41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28835" r="47315" b="54406"/>
          <a:stretch/>
        </p:blipFill>
        <p:spPr bwMode="auto">
          <a:xfrm>
            <a:off x="1158843" y="2100404"/>
            <a:ext cx="3354576" cy="65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4" t="16265" b="41868"/>
          <a:stretch/>
        </p:blipFill>
        <p:spPr bwMode="auto">
          <a:xfrm>
            <a:off x="8003262" y="363380"/>
            <a:ext cx="2915751" cy="162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47923" r="71390" b="39973"/>
          <a:stretch/>
        </p:blipFill>
        <p:spPr bwMode="auto">
          <a:xfrm>
            <a:off x="1894836" y="3114393"/>
            <a:ext cx="1744922" cy="470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r="24020" b="50452"/>
          <a:stretch/>
        </p:blipFill>
        <p:spPr bwMode="auto">
          <a:xfrm>
            <a:off x="226336" y="3929204"/>
            <a:ext cx="5386813" cy="40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82"/>
          <a:stretch/>
        </p:blipFill>
        <p:spPr bwMode="auto">
          <a:xfrm>
            <a:off x="226336" y="4734963"/>
            <a:ext cx="5389562" cy="79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93" y="2251596"/>
            <a:ext cx="5956300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93" y="2873886"/>
            <a:ext cx="595630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88" y="3466550"/>
            <a:ext cx="4048125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87" y="4811112"/>
            <a:ext cx="4048125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0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1" y="115888"/>
            <a:ext cx="64166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61" b="85386"/>
          <a:stretch/>
        </p:blipFill>
        <p:spPr bwMode="auto">
          <a:xfrm>
            <a:off x="408599" y="2325689"/>
            <a:ext cx="7748571" cy="55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8" r="6261" b="53344"/>
          <a:stretch/>
        </p:blipFill>
        <p:spPr bwMode="auto">
          <a:xfrm>
            <a:off x="408600" y="3413157"/>
            <a:ext cx="7748571" cy="1050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5" r="6261" b="19628"/>
          <a:stretch/>
        </p:blipFill>
        <p:spPr bwMode="auto">
          <a:xfrm>
            <a:off x="408600" y="4875275"/>
            <a:ext cx="7748571" cy="116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5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6"/>
          <a:stretch/>
        </p:blipFill>
        <p:spPr bwMode="auto">
          <a:xfrm>
            <a:off x="602118" y="66282"/>
            <a:ext cx="6645275" cy="115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4" b="46450"/>
          <a:stretch/>
        </p:blipFill>
        <p:spPr bwMode="auto">
          <a:xfrm>
            <a:off x="602118" y="1222218"/>
            <a:ext cx="6645275" cy="131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0" r="44620" b="27597"/>
          <a:stretch/>
        </p:blipFill>
        <p:spPr bwMode="auto">
          <a:xfrm>
            <a:off x="602118" y="2534970"/>
            <a:ext cx="3680171" cy="86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0" t="58656" b="30150"/>
          <a:stretch/>
        </p:blipFill>
        <p:spPr bwMode="auto">
          <a:xfrm>
            <a:off x="1068309" y="3639493"/>
            <a:ext cx="2965104" cy="51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9" r="81199" b="15919"/>
          <a:stretch/>
        </p:blipFill>
        <p:spPr bwMode="auto">
          <a:xfrm>
            <a:off x="3766246" y="3649080"/>
            <a:ext cx="1249378" cy="4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t="74760" b="16403"/>
          <a:stretch/>
        </p:blipFill>
        <p:spPr bwMode="auto">
          <a:xfrm>
            <a:off x="1068309" y="4273235"/>
            <a:ext cx="5346166" cy="40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1" r="19279"/>
          <a:stretch/>
        </p:blipFill>
        <p:spPr bwMode="auto">
          <a:xfrm>
            <a:off x="1050359" y="4798337"/>
            <a:ext cx="5364116" cy="64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>
          <a:xfrm flipH="1">
            <a:off x="7876515" y="2055137"/>
            <a:ext cx="1004935" cy="79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876515" y="2851842"/>
            <a:ext cx="2444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0320950" y="2154725"/>
            <a:ext cx="606583" cy="697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81450" y="2055137"/>
            <a:ext cx="2046083" cy="9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0248523" y="416459"/>
            <a:ext cx="72427" cy="19555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176095" y="2851842"/>
            <a:ext cx="72428" cy="14213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57755" y="2501422"/>
                <a:ext cx="1281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(2,−1,2)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55" y="2501422"/>
                <a:ext cx="128195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10087735" y="1716171"/>
            <a:ext cx="357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54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0942" y="1844844"/>
            <a:ext cx="357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5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740942" y="1887648"/>
                <a:ext cx="50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942" y="1887648"/>
                <a:ext cx="50494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710540" y="159818"/>
                <a:ext cx="574196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altLang="zh-CN" sz="2800" b="0" i="1" baseline="-25000" smtClean="0">
                          <a:solidFill>
                            <a:srgbClr val="00B0F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2800" baseline="-25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540" y="159818"/>
                <a:ext cx="574196" cy="5132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 flipH="1">
            <a:off x="10492956" y="1102986"/>
            <a:ext cx="45266" cy="825374"/>
          </a:xfrm>
          <a:prstGeom prst="line">
            <a:avLst/>
          </a:prstGeom>
          <a:ln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TextBox 3075"/>
              <p:cNvSpPr txBox="1"/>
              <p:nvPr/>
            </p:nvSpPr>
            <p:spPr>
              <a:xfrm>
                <a:off x="10470341" y="1285589"/>
                <a:ext cx="303292" cy="43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76" name="TextBox 30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341" y="1285589"/>
                <a:ext cx="303292" cy="439479"/>
              </a:xfrm>
              <a:prstGeom prst="rect">
                <a:avLst/>
              </a:prstGeom>
              <a:blipFill rotWithShape="1">
                <a:blip r:embed="rId6"/>
                <a:stretch>
                  <a:fillRect t="-16667" r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8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  <p:bldP spid="26" grpId="0"/>
      <p:bldP spid="30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93" y="188131"/>
            <a:ext cx="3256020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CN" sz="28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8.4.3  </a:t>
            </a:r>
            <a:r>
              <a:rPr lang="zh-CN" altLang="en-US" sz="28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平面束方程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9" b="89809"/>
          <a:stretch/>
        </p:blipFill>
        <p:spPr bwMode="auto">
          <a:xfrm>
            <a:off x="288422" y="893875"/>
            <a:ext cx="5759293" cy="45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t="37430" r="31167"/>
          <a:stretch/>
        </p:blipFill>
        <p:spPr bwMode="auto">
          <a:xfrm>
            <a:off x="8184332" y="588475"/>
            <a:ext cx="2607399" cy="174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3" b="51087"/>
          <a:stretch/>
        </p:blipFill>
        <p:spPr bwMode="auto">
          <a:xfrm>
            <a:off x="288422" y="1461592"/>
            <a:ext cx="6637338" cy="161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7" b="29511"/>
          <a:stretch/>
        </p:blipFill>
        <p:spPr bwMode="auto">
          <a:xfrm>
            <a:off x="286835" y="3367889"/>
            <a:ext cx="6638925" cy="97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84283" r="10795" b="5572"/>
          <a:stretch/>
        </p:blipFill>
        <p:spPr bwMode="auto">
          <a:xfrm>
            <a:off x="288422" y="4505402"/>
            <a:ext cx="4174936" cy="45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31939" b="41243"/>
          <a:stretch/>
        </p:blipFill>
        <p:spPr bwMode="auto">
          <a:xfrm>
            <a:off x="1122630" y="5604095"/>
            <a:ext cx="5803130" cy="4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33193" y="4963085"/>
            <a:ext cx="1475084" cy="568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500"/>
              </a:lnSpc>
            </a:pPr>
            <a:r>
              <a:rPr lang="zh-CN" altLang="en-US" sz="2000" b="1" dirty="0" smtClean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平面束</a:t>
            </a:r>
            <a:r>
              <a:rPr lang="zh-CN" altLang="en-US" sz="20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方程</a:t>
            </a:r>
          </a:p>
        </p:txBody>
      </p:sp>
    </p:spTree>
    <p:extLst>
      <p:ext uri="{BB962C8B-B14F-4D97-AF65-F5344CB8AC3E}">
        <p14:creationId xmlns:p14="http://schemas.microsoft.com/office/powerpoint/2010/main" val="124281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48"/>
          <a:stretch/>
        </p:blipFill>
        <p:spPr bwMode="auto">
          <a:xfrm>
            <a:off x="1184715" y="217535"/>
            <a:ext cx="6637338" cy="124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8" b="64196"/>
          <a:stretch/>
        </p:blipFill>
        <p:spPr bwMode="auto">
          <a:xfrm>
            <a:off x="1184715" y="1584357"/>
            <a:ext cx="6637338" cy="41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4" b="54912"/>
          <a:stretch/>
        </p:blipFill>
        <p:spPr bwMode="auto">
          <a:xfrm>
            <a:off x="1184715" y="2172831"/>
            <a:ext cx="6637338" cy="4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46604" r="25233" b="29334"/>
          <a:stretch/>
        </p:blipFill>
        <p:spPr bwMode="auto">
          <a:xfrm>
            <a:off x="1448554" y="2860895"/>
            <a:ext cx="3739081" cy="114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4" r="33962" b="16450"/>
          <a:stretch/>
        </p:blipFill>
        <p:spPr bwMode="auto">
          <a:xfrm>
            <a:off x="1537800" y="4250600"/>
            <a:ext cx="4383166" cy="57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80914" r="11066" b="1844"/>
          <a:stretch/>
        </p:blipFill>
        <p:spPr bwMode="auto">
          <a:xfrm>
            <a:off x="1537800" y="4839077"/>
            <a:ext cx="5187636" cy="823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6849377" y="455565"/>
            <a:ext cx="5209839" cy="4186806"/>
            <a:chOff x="6849377" y="455565"/>
            <a:chExt cx="5209839" cy="4186806"/>
          </a:xfrm>
        </p:grpSpPr>
        <p:grpSp>
          <p:nvGrpSpPr>
            <p:cNvPr id="31" name="组合 30"/>
            <p:cNvGrpSpPr/>
            <p:nvPr/>
          </p:nvGrpSpPr>
          <p:grpSpPr>
            <a:xfrm>
              <a:off x="6849377" y="1946471"/>
              <a:ext cx="5209839" cy="1240324"/>
              <a:chOff x="6849377" y="1457609"/>
              <a:chExt cx="4843605" cy="1240324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H="1">
                <a:off x="6849377" y="1457609"/>
                <a:ext cx="995882" cy="124032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6849377" y="2697933"/>
                <a:ext cx="38477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7845259" y="1457609"/>
                <a:ext cx="38477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10697100" y="1457609"/>
                <a:ext cx="995882" cy="124032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/>
            <p:cNvCxnSpPr/>
            <p:nvPr/>
          </p:nvCxnSpPr>
          <p:spPr>
            <a:xfrm flipH="1">
              <a:off x="9349273" y="964723"/>
              <a:ext cx="1436915" cy="14555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347318" y="3186795"/>
              <a:ext cx="1436915" cy="14555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176677" y="1717951"/>
              <a:ext cx="6064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00B0F0"/>
                  </a:solidFill>
                </a:rPr>
                <a:t>.</a:t>
              </a:r>
              <a:endParaRPr lang="zh-CN" altLang="en-US" sz="5400" dirty="0">
                <a:solidFill>
                  <a:srgbClr val="00B0F0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9349273" y="2420299"/>
              <a:ext cx="2174352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338318" y="1393931"/>
              <a:ext cx="18662" cy="1026368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9989887" y="513019"/>
              <a:ext cx="702245" cy="649106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067939" y="2817463"/>
                  <a:ext cx="3899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B0F0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939" y="2817463"/>
                  <a:ext cx="389979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786188" y="706397"/>
                  <a:ext cx="3769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188" y="706397"/>
                  <a:ext cx="376963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/>
            <p:nvPr/>
          </p:nvCxnSpPr>
          <p:spPr>
            <a:xfrm flipH="1">
              <a:off x="9349273" y="1338875"/>
              <a:ext cx="18662" cy="1026368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9367935" y="1335765"/>
              <a:ext cx="989045" cy="12441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V="1">
              <a:off x="7948943" y="706397"/>
              <a:ext cx="0" cy="2027724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88331" y="1262929"/>
                  <a:ext cx="5055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331" y="1262929"/>
                  <a:ext cx="505587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1061202" y="2002927"/>
                  <a:ext cx="770275" cy="398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投影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1202" y="2002927"/>
                  <a:ext cx="770275" cy="3986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0003895" y="455565"/>
                  <a:ext cx="3609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895" y="455565"/>
                  <a:ext cx="36093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弧形 53"/>
            <p:cNvSpPr/>
            <p:nvPr/>
          </p:nvSpPr>
          <p:spPr>
            <a:xfrm>
              <a:off x="9569502" y="2091346"/>
              <a:ext cx="292955" cy="640465"/>
            </a:xfrm>
            <a:prstGeom prst="arc">
              <a:avLst/>
            </a:prstGeom>
            <a:ln w="2857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772615" y="1960005"/>
                  <a:ext cx="4846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𝜑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615" y="1960005"/>
                  <a:ext cx="484620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525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49"/>
          <a:stretch/>
        </p:blipFill>
        <p:spPr bwMode="auto">
          <a:xfrm>
            <a:off x="62946" y="464808"/>
            <a:ext cx="6546850" cy="43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5" b="79296"/>
          <a:stretch/>
        </p:blipFill>
        <p:spPr bwMode="auto">
          <a:xfrm>
            <a:off x="497513" y="959664"/>
            <a:ext cx="6546850" cy="41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6" b="58138"/>
          <a:stretch/>
        </p:blipFill>
        <p:spPr bwMode="auto">
          <a:xfrm>
            <a:off x="497513" y="1530035"/>
            <a:ext cx="6546850" cy="91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91" r="21446" b="26498"/>
          <a:stretch/>
        </p:blipFill>
        <p:spPr bwMode="auto">
          <a:xfrm>
            <a:off x="497513" y="2553077"/>
            <a:ext cx="5142796" cy="136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7"/>
          <a:stretch/>
        </p:blipFill>
        <p:spPr bwMode="auto">
          <a:xfrm>
            <a:off x="497513" y="4065006"/>
            <a:ext cx="6546850" cy="109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849377" y="1457609"/>
            <a:ext cx="5209839" cy="1240324"/>
            <a:chOff x="6849377" y="1457609"/>
            <a:chExt cx="4843605" cy="1240324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6849377" y="1457609"/>
              <a:ext cx="995882" cy="12403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849377" y="2697933"/>
              <a:ext cx="38477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845259" y="1457609"/>
              <a:ext cx="38477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0697100" y="1457609"/>
              <a:ext cx="995882" cy="12403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H="1">
            <a:off x="9349273" y="475861"/>
            <a:ext cx="1436915" cy="1455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347318" y="2697933"/>
            <a:ext cx="1436915" cy="1455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76677" y="1229089"/>
            <a:ext cx="60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00B0F0"/>
                </a:solidFill>
              </a:rPr>
              <a:t>.</a:t>
            </a:r>
            <a:endParaRPr lang="zh-CN" altLang="en-US" sz="5400" dirty="0">
              <a:solidFill>
                <a:srgbClr val="00B0F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349273" y="1931437"/>
            <a:ext cx="2174352" cy="0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0338318" y="905069"/>
            <a:ext cx="18662" cy="102636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9349273" y="905069"/>
            <a:ext cx="1007707" cy="1026368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67939" y="2328601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39" y="2328601"/>
                <a:ext cx="38997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786188" y="217535"/>
                <a:ext cx="376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188" y="217535"/>
                <a:ext cx="37696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 flipH="1">
            <a:off x="9349273" y="850013"/>
            <a:ext cx="18662" cy="102636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9367935" y="846903"/>
            <a:ext cx="989045" cy="1244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386395" y="859757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95" y="859757"/>
                <a:ext cx="48705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/>
          <p:nvPr/>
        </p:nvCxnSpPr>
        <p:spPr>
          <a:xfrm>
            <a:off x="9537491" y="1240260"/>
            <a:ext cx="962497" cy="422194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948943" y="217535"/>
            <a:ext cx="0" cy="2027724"/>
          </a:xfrm>
          <a:prstGeom prst="straightConnector1">
            <a:avLst/>
          </a:prstGeom>
          <a:ln w="28575">
            <a:solidFill>
              <a:srgbClr val="0070C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88331" y="774067"/>
                <a:ext cx="505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331" y="774067"/>
                <a:ext cx="50558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436617" y="1348204"/>
                <a:ext cx="590739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617" y="1348204"/>
                <a:ext cx="590739" cy="39312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061202" y="1514065"/>
                <a:ext cx="770275" cy="398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投影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202" y="1514065"/>
                <a:ext cx="770275" cy="398699"/>
              </a:xfrm>
              <a:prstGeom prst="rect">
                <a:avLst/>
              </a:prstGeom>
              <a:blipFill rotWithShape="1"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12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2" b="76473"/>
          <a:stretch/>
        </p:blipFill>
        <p:spPr bwMode="auto">
          <a:xfrm>
            <a:off x="252291" y="332779"/>
            <a:ext cx="5514850" cy="106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6" b="47377"/>
          <a:stretch/>
        </p:blipFill>
        <p:spPr bwMode="auto">
          <a:xfrm>
            <a:off x="388093" y="1810692"/>
            <a:ext cx="6637338" cy="132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63" b="3631"/>
          <a:stretch/>
        </p:blipFill>
        <p:spPr bwMode="auto">
          <a:xfrm>
            <a:off x="388093" y="3268725"/>
            <a:ext cx="6637338" cy="156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7262928" y="1457609"/>
            <a:ext cx="4796288" cy="1240324"/>
            <a:chOff x="6849377" y="1457609"/>
            <a:chExt cx="4843605" cy="124032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849377" y="1457609"/>
              <a:ext cx="995882" cy="12403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849377" y="2697933"/>
              <a:ext cx="38477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45259" y="1457609"/>
              <a:ext cx="38477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697100" y="1457609"/>
              <a:ext cx="995882" cy="12403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/>
          <p:cNvCxnSpPr/>
          <p:nvPr/>
        </p:nvCxnSpPr>
        <p:spPr>
          <a:xfrm flipH="1">
            <a:off x="9349273" y="475861"/>
            <a:ext cx="1436915" cy="1455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347318" y="2697933"/>
            <a:ext cx="1436915" cy="1455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76677" y="1229089"/>
            <a:ext cx="606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00B0F0"/>
                </a:solidFill>
              </a:rPr>
              <a:t>.</a:t>
            </a:r>
            <a:endParaRPr lang="zh-CN" altLang="en-US" sz="5400" dirty="0">
              <a:solidFill>
                <a:srgbClr val="00B0F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49273" y="1931437"/>
            <a:ext cx="2174352" cy="0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0338318" y="905069"/>
            <a:ext cx="18662" cy="102636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9349273" y="905069"/>
            <a:ext cx="1007707" cy="1026368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11119" y="2355760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19" y="2355760"/>
                <a:ext cx="38997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786188" y="217535"/>
                <a:ext cx="376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188" y="217535"/>
                <a:ext cx="376963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 flipH="1">
            <a:off x="9349273" y="850013"/>
            <a:ext cx="18662" cy="102636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367935" y="846903"/>
            <a:ext cx="989045" cy="1244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86395" y="859757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95" y="859757"/>
                <a:ext cx="48705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9537491" y="1240260"/>
            <a:ext cx="962497" cy="422194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948943" y="217535"/>
            <a:ext cx="0" cy="2027724"/>
          </a:xfrm>
          <a:prstGeom prst="straightConnector1">
            <a:avLst/>
          </a:prstGeom>
          <a:ln w="28575">
            <a:solidFill>
              <a:srgbClr val="0070C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88331" y="774067"/>
                <a:ext cx="505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zh-CN" altLang="en-US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331" y="774067"/>
                <a:ext cx="50558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36617" y="1348204"/>
                <a:ext cx="590739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617" y="1348204"/>
                <a:ext cx="590739" cy="39312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061202" y="1514065"/>
                <a:ext cx="770275" cy="398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投影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202" y="1514065"/>
                <a:ext cx="770275" cy="398699"/>
              </a:xfrm>
              <a:prstGeom prst="rect">
                <a:avLst/>
              </a:prstGeom>
              <a:blipFill rotWithShape="1"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350" y="111629"/>
            <a:ext cx="5807044" cy="100194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8.4.1  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空间直线的方程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72"/>
          <a:stretch/>
        </p:blipFill>
        <p:spPr bwMode="auto">
          <a:xfrm>
            <a:off x="282669" y="795008"/>
            <a:ext cx="8334375" cy="165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2" t="31221" r="52554" b="61485"/>
          <a:stretch/>
        </p:blipFill>
        <p:spPr bwMode="auto">
          <a:xfrm>
            <a:off x="282669" y="2589290"/>
            <a:ext cx="2879002" cy="4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5" r="45493" b="12758"/>
          <a:stretch/>
        </p:blipFill>
        <p:spPr bwMode="auto">
          <a:xfrm>
            <a:off x="1313765" y="4970351"/>
            <a:ext cx="4542828" cy="55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" r="33007"/>
          <a:stretch/>
        </p:blipFill>
        <p:spPr bwMode="auto">
          <a:xfrm>
            <a:off x="1149291" y="3259033"/>
            <a:ext cx="4446540" cy="1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26" y="2025587"/>
            <a:ext cx="3084512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40688" r="96006" b="51243"/>
          <a:stretch/>
        </p:blipFill>
        <p:spPr bwMode="auto">
          <a:xfrm>
            <a:off x="3159943" y="2498754"/>
            <a:ext cx="425236" cy="47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t="40688" r="50240" b="51243"/>
          <a:stretch/>
        </p:blipFill>
        <p:spPr bwMode="auto">
          <a:xfrm>
            <a:off x="3609728" y="2498754"/>
            <a:ext cx="3325371" cy="47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59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0334"/>
          <a:stretch/>
        </p:blipFill>
        <p:spPr bwMode="auto">
          <a:xfrm>
            <a:off x="608469" y="201645"/>
            <a:ext cx="4230687" cy="57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2" b="70879"/>
          <a:stretch/>
        </p:blipFill>
        <p:spPr bwMode="auto">
          <a:xfrm>
            <a:off x="735216" y="778598"/>
            <a:ext cx="8461375" cy="107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4" b="49382"/>
          <a:stretch/>
        </p:blipFill>
        <p:spPr bwMode="auto">
          <a:xfrm>
            <a:off x="735215" y="1991763"/>
            <a:ext cx="8461375" cy="110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5" r="33042" b="19653"/>
          <a:stretch/>
        </p:blipFill>
        <p:spPr bwMode="auto">
          <a:xfrm>
            <a:off x="1513814" y="3485584"/>
            <a:ext cx="5665583" cy="152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6" r="33042"/>
          <a:stretch/>
        </p:blipFill>
        <p:spPr bwMode="auto">
          <a:xfrm>
            <a:off x="1332745" y="5160475"/>
            <a:ext cx="5665583" cy="117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53" y="2463272"/>
            <a:ext cx="2517775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89" y="811307"/>
            <a:ext cx="6637338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4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36" y="8839"/>
            <a:ext cx="4255753" cy="968936"/>
          </a:xfrm>
        </p:spPr>
        <p:txBody>
          <a:bodyPr/>
          <a:lstStyle/>
          <a:p>
            <a:r>
              <a:rPr lang="zh-CN" altLang="en-US" dirty="0" smtClean="0"/>
              <a:t>直线方程一般式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/>
              <a:t>点法式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5" r="45493" b="12758"/>
          <a:stretch/>
        </p:blipFill>
        <p:spPr bwMode="auto">
          <a:xfrm>
            <a:off x="262051" y="2182078"/>
            <a:ext cx="4542828" cy="55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" r="33007"/>
          <a:stretch/>
        </p:blipFill>
        <p:spPr bwMode="auto">
          <a:xfrm>
            <a:off x="262051" y="896078"/>
            <a:ext cx="4446540" cy="1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35" y="168431"/>
            <a:ext cx="3084512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54865" r="33042" b="19653"/>
          <a:stretch/>
        </p:blipFill>
        <p:spPr bwMode="auto">
          <a:xfrm>
            <a:off x="172016" y="3792582"/>
            <a:ext cx="5127989" cy="152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35" y="3576030"/>
            <a:ext cx="2517775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90" b="62391"/>
          <a:stretch/>
        </p:blipFill>
        <p:spPr bwMode="auto">
          <a:xfrm>
            <a:off x="172016" y="5580534"/>
            <a:ext cx="4429958" cy="44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3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2" name="Picture 3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02"/>
          <a:stretch/>
        </p:blipFill>
        <p:spPr bwMode="auto">
          <a:xfrm>
            <a:off x="1218351" y="407988"/>
            <a:ext cx="8328025" cy="116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" name="Picture 3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4" b="62354"/>
          <a:stretch/>
        </p:blipFill>
        <p:spPr bwMode="auto">
          <a:xfrm>
            <a:off x="1218351" y="1575304"/>
            <a:ext cx="8328025" cy="105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7" b="12142"/>
          <a:stretch/>
        </p:blipFill>
        <p:spPr bwMode="auto">
          <a:xfrm>
            <a:off x="1218350" y="2725094"/>
            <a:ext cx="8328025" cy="22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30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6" name="Picture 2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57"/>
          <a:stretch/>
        </p:blipFill>
        <p:spPr bwMode="auto">
          <a:xfrm>
            <a:off x="2452201" y="558581"/>
            <a:ext cx="6637338" cy="151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7" name="Picture 2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6795"/>
          <a:stretch/>
        </p:blipFill>
        <p:spPr bwMode="auto">
          <a:xfrm>
            <a:off x="2651377" y="2489704"/>
            <a:ext cx="6637338" cy="180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7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3" name="Picture 15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0"/>
          <a:stretch/>
        </p:blipFill>
        <p:spPr bwMode="auto">
          <a:xfrm>
            <a:off x="1401826" y="340700"/>
            <a:ext cx="6584950" cy="123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04" name="Picture 1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3" b="44539"/>
          <a:stretch/>
        </p:blipFill>
        <p:spPr bwMode="auto">
          <a:xfrm>
            <a:off x="1474254" y="1683946"/>
            <a:ext cx="6584950" cy="9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05" name="Picture 16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1" r="55569" b="33809"/>
          <a:stretch/>
        </p:blipFill>
        <p:spPr bwMode="auto">
          <a:xfrm>
            <a:off x="2651205" y="2589290"/>
            <a:ext cx="2925730" cy="43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06" name="Picture 16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t="38279" r="22435" b="25883"/>
          <a:stretch/>
        </p:blipFill>
        <p:spPr bwMode="auto">
          <a:xfrm>
            <a:off x="2565927" y="3268300"/>
            <a:ext cx="3096286" cy="94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07" name="Picture 16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4" r="54674" b="6616"/>
          <a:stretch/>
        </p:blipFill>
        <p:spPr bwMode="auto">
          <a:xfrm>
            <a:off x="3338424" y="4617267"/>
            <a:ext cx="2984658" cy="55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08" name="Picture 16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0" t="50000" b="33770"/>
          <a:stretch/>
        </p:blipFill>
        <p:spPr bwMode="auto">
          <a:xfrm>
            <a:off x="1852847" y="4617267"/>
            <a:ext cx="1459227" cy="42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190" y="99588"/>
            <a:ext cx="3371661" cy="624689"/>
          </a:xfrm>
        </p:spPr>
        <p:txBody>
          <a:bodyPr/>
          <a:lstStyle/>
          <a:p>
            <a:r>
              <a:rPr lang="en-US" altLang="zh-CN" dirty="0"/>
              <a:t>8.4.2  </a:t>
            </a:r>
            <a:r>
              <a:rPr lang="zh-CN" altLang="en-US" dirty="0"/>
              <a:t>两直线的</a:t>
            </a:r>
            <a:r>
              <a:rPr lang="zh-CN" altLang="en-US" dirty="0" smtClean="0"/>
              <a:t>夹角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4"/>
          <a:stretch/>
        </p:blipFill>
        <p:spPr bwMode="auto">
          <a:xfrm>
            <a:off x="329571" y="862452"/>
            <a:ext cx="6683375" cy="96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34189" b="53117"/>
          <a:stretch/>
        </p:blipFill>
        <p:spPr bwMode="auto">
          <a:xfrm>
            <a:off x="293359" y="1996289"/>
            <a:ext cx="6257860" cy="47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1" r="56436" b="39943"/>
          <a:stretch/>
        </p:blipFill>
        <p:spPr bwMode="auto">
          <a:xfrm>
            <a:off x="329571" y="2476122"/>
            <a:ext cx="2911569" cy="46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8" r="10295" b="37520"/>
          <a:stretch/>
        </p:blipFill>
        <p:spPr bwMode="auto">
          <a:xfrm>
            <a:off x="612855" y="3116750"/>
            <a:ext cx="5184146" cy="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7" t="57306"/>
          <a:stretch/>
        </p:blipFill>
        <p:spPr bwMode="auto">
          <a:xfrm>
            <a:off x="5948466" y="3237414"/>
            <a:ext cx="883750" cy="55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8" r="8062" b="10146"/>
          <a:stretch/>
        </p:blipFill>
        <p:spPr bwMode="auto">
          <a:xfrm>
            <a:off x="7077808" y="0"/>
            <a:ext cx="4842588" cy="115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6906705" y="0"/>
            <a:ext cx="27991" cy="685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5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r="33102" b="56224"/>
          <a:stretch/>
        </p:blipFill>
        <p:spPr bwMode="auto">
          <a:xfrm>
            <a:off x="7606500" y="1425355"/>
            <a:ext cx="4056765" cy="105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t="43777" r="33102"/>
          <a:stretch/>
        </p:blipFill>
        <p:spPr bwMode="auto">
          <a:xfrm>
            <a:off x="7606500" y="2802706"/>
            <a:ext cx="4056765" cy="134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8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126</Words>
  <Application>Microsoft Office PowerPoint</Application>
  <PresentationFormat>自定义</PresentationFormat>
  <Paragraphs>37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§8.4 空间直线</vt:lpstr>
      <vt:lpstr>8.4.1  空间直线的方程</vt:lpstr>
      <vt:lpstr>PowerPoint 演示文稿</vt:lpstr>
      <vt:lpstr>PowerPoint 演示文稿</vt:lpstr>
      <vt:lpstr>直线方程一般式点法式</vt:lpstr>
      <vt:lpstr>PowerPoint 演示文稿</vt:lpstr>
      <vt:lpstr>PowerPoint 演示文稿</vt:lpstr>
      <vt:lpstr>PowerPoint 演示文稿</vt:lpstr>
      <vt:lpstr>8.4.2  两直线的夹角</vt:lpstr>
      <vt:lpstr>PowerPoint 演示文稿</vt:lpstr>
      <vt:lpstr>定义8.4.3  直线与平面的夹角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§8.2 向量的乘积 </dc:title>
  <dc:creator>ding shou</dc:creator>
  <cp:lastModifiedBy>ding shou</cp:lastModifiedBy>
  <cp:revision>87</cp:revision>
  <dcterms:created xsi:type="dcterms:W3CDTF">2020-02-22T23:54:52Z</dcterms:created>
  <dcterms:modified xsi:type="dcterms:W3CDTF">2020-03-03T01:49:33Z</dcterms:modified>
</cp:coreProperties>
</file>